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15E9A5-7B59-4BA5-A1C2-521C72264EAE}" type="datetimeFigureOut">
              <a:rPr lang="sr-Latn-RS" smtClean="0"/>
              <a:t>19.1.2022.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420BB-9909-47FD-8579-E66A2673EE0F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„Бајка о црној роди која је у Ковиљском риту нашла дом“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28192"/>
          </a:xfrm>
        </p:spPr>
        <p:txBody>
          <a:bodyPr/>
          <a:lstStyle/>
          <a:p>
            <a:r>
              <a:rPr lang="sr-Cyrl-RS" b="1" dirty="0" smtClean="0"/>
              <a:t>Пројектни тим </a:t>
            </a:r>
            <a:r>
              <a:rPr lang="sr-Cyrl-RS" dirty="0" smtClean="0"/>
              <a:t>„Ковиљска еколошка шајка“</a:t>
            </a:r>
          </a:p>
          <a:p>
            <a:r>
              <a:rPr lang="sr-Cyrl-RS" b="1" dirty="0" smtClean="0"/>
              <a:t>Илустрације</a:t>
            </a:r>
            <a:r>
              <a:rPr lang="sr-Cyrl-RS" dirty="0" smtClean="0"/>
              <a:t> Милена Макарин</a:t>
            </a:r>
          </a:p>
          <a:p>
            <a:r>
              <a:rPr lang="sr-Cyrl-RS" b="1" dirty="0" smtClean="0"/>
              <a:t>Текст бајке </a:t>
            </a:r>
            <a:r>
              <a:rPr lang="sr-Cyrl-RS" dirty="0" smtClean="0"/>
              <a:t>Ивана Павлица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034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495" r="3860"/>
          <a:stretch/>
        </p:blipFill>
        <p:spPr bwMode="auto">
          <a:xfrm>
            <a:off x="1" y="-17974"/>
            <a:ext cx="9143999" cy="687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12460" y="63044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9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431540" y="25279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                     МЛАДУНЦИ </a:t>
            </a:r>
            <a:r>
              <a:rPr lang="sr-Cyrl-RS" sz="2000" b="1" dirty="0"/>
              <a:t>ЦРНИХ РОДА</a:t>
            </a:r>
            <a:endParaRPr lang="sr-Latn-RS" sz="2000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Мирујте, голуждрани. Голицаћу вас гранчицама. Мама и тата одоше по храну.</a:t>
            </a:r>
            <a:endParaRPr lang="sr-Latn-RS" dirty="0"/>
          </a:p>
          <a:p>
            <a:pPr algn="just"/>
            <a:r>
              <a:rPr lang="sr-Cyrl-RS" dirty="0"/>
              <a:t>Стрпљења, видећете свет и изван свог гнезда.</a:t>
            </a:r>
            <a:endParaRPr lang="sr-Latn-RS" dirty="0"/>
          </a:p>
          <a:p>
            <a:pPr algn="just"/>
            <a:r>
              <a:rPr lang="sr-Cyrl-RS" b="1" dirty="0"/>
              <a:t>Младунци : </a:t>
            </a:r>
            <a:r>
              <a:rPr lang="sr-Cyrl-RS" dirty="0"/>
              <a:t>Када ћемо и ми летети?  Овде видимо само небо и твоје врхове.</a:t>
            </a:r>
            <a:endParaRPr lang="sr-Latn-RS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Од неба нема ничег ширег ни већег. Оно ће вас водити на вашем бескрајном одлажењу и враћању између равнице и топле Африке.</a:t>
            </a:r>
            <a:endParaRPr lang="sr-Latn-RS" dirty="0"/>
          </a:p>
          <a:p>
            <a:pPr algn="just"/>
            <a:r>
              <a:rPr lang="sr-Cyrl-RS" b="1" dirty="0"/>
              <a:t>Младунци : </a:t>
            </a:r>
            <a:r>
              <a:rPr lang="sr-Cyrl-RS" dirty="0"/>
              <a:t>Шта су то равница и Африка?</a:t>
            </a:r>
            <a:endParaRPr lang="sr-Latn-RS" dirty="0"/>
          </a:p>
          <a:p>
            <a:pPr algn="just"/>
            <a:r>
              <a:rPr lang="sr-Cyrl-RS" b="1" dirty="0"/>
              <a:t>Храст :</a:t>
            </a:r>
            <a:r>
              <a:rPr lang="sr-Cyrl-RS" dirty="0"/>
              <a:t> Над равницом, питомом и родном, љуљушкам вас у вашем гнезду. Она ће вас </a:t>
            </a:r>
            <a:r>
              <a:rPr lang="sr-Cyrl-RS" dirty="0" smtClean="0"/>
              <a:t>хранити, усправити </a:t>
            </a:r>
            <a:r>
              <a:rPr lang="sr-Cyrl-RS" dirty="0"/>
              <a:t>и ојачати ваша детиња крила. Африка је далеко, не познајем је, али знам да се из ње вратите преливени сунцем и бојама.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3236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1169"/>
          <a:stretch/>
        </p:blipFill>
        <p:spPr bwMode="auto">
          <a:xfrm>
            <a:off x="0" y="-50932"/>
            <a:ext cx="9144000" cy="690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87260" y="6425161"/>
            <a:ext cx="44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10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435837" y="188640"/>
            <a:ext cx="82723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ДУНАВ </a:t>
            </a:r>
            <a:r>
              <a:rPr lang="sr-Cyrl-RS" sz="2000" b="1" dirty="0"/>
              <a:t>И СТАРИ РИБАР ПРИЧАЈУ О ПОРОДИЦИ ЦРНИХ РОДА</a:t>
            </a:r>
            <a:endParaRPr lang="sr-Latn-RS" sz="2000" dirty="0"/>
          </a:p>
          <a:p>
            <a:pPr algn="just"/>
            <a:r>
              <a:rPr lang="sr-Cyrl-RS" b="1" dirty="0"/>
              <a:t>Стари рибар :</a:t>
            </a:r>
            <a:r>
              <a:rPr lang="sr-Cyrl-RS" dirty="0"/>
              <a:t> Данас си добре воље, љуљушкаш ме и све у теби певуши. Шта је нашло песму у теби?</a:t>
            </a:r>
            <a:endParaRPr lang="sr-Latn-RS" dirty="0"/>
          </a:p>
          <a:p>
            <a:pPr algn="just"/>
            <a:r>
              <a:rPr lang="sr-Cyrl-RS" b="1" dirty="0"/>
              <a:t>Дунав : </a:t>
            </a:r>
            <a:r>
              <a:rPr lang="sr-Cyrl-RS" dirty="0"/>
              <a:t>Твоја прича о породици црних рода. Радујем се њиховој љубави и рађању њихове деце. Срећан сам што су потекли у мом риту, а стићи ће до даљина Африке. Тако и део мене путује у осунчане даљине до којих ја не могу стићи.</a:t>
            </a:r>
            <a:endParaRPr lang="sr-Latn-RS" dirty="0"/>
          </a:p>
          <a:p>
            <a:pPr algn="just"/>
            <a:r>
              <a:rPr lang="sr-Cyrl-RS" b="1" dirty="0"/>
              <a:t>Стари рибар : </a:t>
            </a:r>
            <a:r>
              <a:rPr lang="sr-Cyrl-RS" dirty="0"/>
              <a:t>Некако осећам да си нас све увезао у фамилију. Род сам и риту и храсту и породици црних рода јер си нам се свима улио у крвоток. Свеједно да ли </a:t>
            </a:r>
            <a:r>
              <a:rPr lang="sr-Cyrl-RS" dirty="0" smtClean="0"/>
              <a:t>корачамо, </a:t>
            </a:r>
            <a:r>
              <a:rPr lang="sr-Cyrl-RS" dirty="0"/>
              <a:t>пливамо, векујемо у земљи или летимо, сви смо ми твоји панонски морнари.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800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336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sr-Cyrl-R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Човек покаже небригу према риту, али добра земља и вода која на свакојаке начине стиже од Дунава, обнове ритски свет, учине гушћом ритску шуму, подстакну биљке и животиње да се множе и изнова настањују неке делове рита. Зато је рит чудесно место које крије тајне и </a:t>
            </a:r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легенде, зато смо и ми испричали једну особену причу о становницима рита. Та прича видљива је само онима који природу рита гледају срцем и ослушкују немушти језик тог света.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Ковиљска еколошка шајка</a:t>
            </a:r>
            <a:endParaRPr lang="sr-Latn-R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Бајковити свет рита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260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sz="2200" b="1" dirty="0" smtClean="0"/>
              <a:t>РАЗГОВОР </a:t>
            </a:r>
            <a:r>
              <a:rPr lang="sr-Cyrl-RS" sz="2200" b="1" dirty="0"/>
              <a:t>ДУНАВА И ЦРНЕ РОДЕ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8889" r="4660"/>
          <a:stretch/>
        </p:blipFill>
        <p:spPr bwMode="auto">
          <a:xfrm>
            <a:off x="0" y="-15252"/>
            <a:ext cx="9143999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180247"/>
            <a:ext cx="447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/>
              <a:t>РАЗГОВОР ДУНАВА И ЦРНЕ РОДЕ</a:t>
            </a:r>
            <a:endParaRPr lang="sr-Latn-R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66783" y="580357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Дунав :  </a:t>
            </a:r>
            <a:r>
              <a:rPr lang="ru-RU" dirty="0" smtClean="0"/>
              <a:t>Из којих даљина си стигла? Твоје и моје даљине нису исте. Моје миришу на снег, а у твоје се перје уткало сунце, па се црнило прелива у чудесном блистању.</a:t>
            </a:r>
          </a:p>
          <a:p>
            <a:pPr algn="just"/>
            <a:r>
              <a:rPr lang="ru-RU" b="1" dirty="0" smtClean="0"/>
              <a:t>Црна рода : </a:t>
            </a:r>
            <a:r>
              <a:rPr lang="ru-RU" dirty="0" smtClean="0"/>
              <a:t>Летим од земље вечно загрејане сунчевим жаром. Уткан је у мене и греје ме на путу до ове равнице. Моје црнило није мрак, већ другачија светлост.</a:t>
            </a:r>
          </a:p>
          <a:p>
            <a:pPr algn="just"/>
            <a:r>
              <a:rPr lang="ru-RU" b="1" dirty="0" smtClean="0"/>
              <a:t>Дунав :</a:t>
            </a:r>
            <a:r>
              <a:rPr lang="ru-RU" dirty="0" smtClean="0"/>
              <a:t>  И сам сам другачији од свих равничарских река. Радујем се твојој различитости. Добро ми дошла у мој рит. Свиј гнездо у наручју дрвета које пожелиш.</a:t>
            </a:r>
          </a:p>
          <a:p>
            <a:pPr algn="just"/>
            <a:r>
              <a:rPr lang="ru-RU" b="1" dirty="0" smtClean="0"/>
              <a:t>Црна рода : </a:t>
            </a:r>
            <a:r>
              <a:rPr lang="ru-RU" dirty="0" smtClean="0"/>
              <a:t>Водени диве, хвала ти на гостопримству. Нисам причљива, не гурам се у мноштву, не очекујем да ми ико гради дом, али ћу ти се за свој комадић рита одужити песмом.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37925" y="6316649"/>
            <a:ext cx="4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5305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r="3570"/>
          <a:stretch/>
        </p:blipFill>
        <p:spPr bwMode="auto">
          <a:xfrm>
            <a:off x="21285" y="0"/>
            <a:ext cx="9122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6124" y="228087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                          РАЗГОВОР </a:t>
            </a:r>
            <a:r>
              <a:rPr lang="sr-Cyrl-RS" sz="2000" b="1" dirty="0"/>
              <a:t>ЦРНЕ И БЕЛЕ РОДЕ</a:t>
            </a:r>
            <a:endParaRPr lang="sr-Latn-RS" sz="2000" dirty="0"/>
          </a:p>
          <a:p>
            <a:pPr algn="just"/>
            <a:r>
              <a:rPr lang="sr-Cyrl-RS" b="1" dirty="0"/>
              <a:t>Бела рода :</a:t>
            </a:r>
            <a:r>
              <a:rPr lang="sr-Cyrl-RS" dirty="0"/>
              <a:t> Ниси разговорљива, нагарављена сестро. Ћудљива си за живот у заједници.</a:t>
            </a:r>
            <a:endParaRPr lang="sr-Latn-RS" dirty="0"/>
          </a:p>
          <a:p>
            <a:pPr algn="just"/>
            <a:r>
              <a:rPr lang="sr-Cyrl-RS" b="1" dirty="0"/>
              <a:t>Црна рода :</a:t>
            </a:r>
            <a:r>
              <a:rPr lang="sr-Cyrl-RS" dirty="0"/>
              <a:t> Нисам прљава бела рода, ја  сам по природи оваква. Можда смо далеке рођаке, али се ја не стидим своје различитости. А друштво ми не треба, наћи ћу највиши храст у риту да будем близу неба и окренута у себе.</a:t>
            </a:r>
            <a:endParaRPr lang="sr-Latn-RS" dirty="0"/>
          </a:p>
          <a:p>
            <a:pPr algn="just"/>
            <a:r>
              <a:rPr lang="sr-Cyrl-RS" b="1" dirty="0"/>
              <a:t>Бела рода :</a:t>
            </a:r>
            <a:r>
              <a:rPr lang="sr-Cyrl-RS" dirty="0"/>
              <a:t> Не марим ја за тебе, волим да имам пријатеље, радујем се људима кад ми направе гнездо, шетам по риту и по </a:t>
            </a:r>
            <a:r>
              <a:rPr lang="sr-Cyrl-RS" dirty="0" smtClean="0"/>
              <a:t>селу, </a:t>
            </a:r>
            <a:r>
              <a:rPr lang="sr-Cyrl-RS" dirty="0"/>
              <a:t>као по свом дому. У изобиљу свега стижу ми младунци на свет, радосно поздрављајући живот клепетањем.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Радујем се осами и тишини.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8519004" y="634067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178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5996" r="45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19" y="332656"/>
            <a:ext cx="86409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                   РАЗГОВОР </a:t>
            </a:r>
            <a:r>
              <a:rPr lang="sr-Cyrl-RS" sz="2000" b="1" dirty="0"/>
              <a:t>ЦРНЕ РОДЕ И ХРАСТА</a:t>
            </a:r>
            <a:endParaRPr lang="sr-Latn-RS" sz="2000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Стамени мој пријатељу, загледан у висину и укорењен у давнину, буди благодаран и допусти да у врховима твојим свијем гнездо.</a:t>
            </a:r>
            <a:endParaRPr lang="sr-Latn-RS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Црна родо, светлошћу свог црнила обасјај моју крошњу, сунцем из очију утопли мој хлад. 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Добродушна старино, немам чиме да платим свој стан. Нисам добар саговорник, нити сам дружељубива.</a:t>
            </a:r>
            <a:endParaRPr lang="sr-Latn-RS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Ти не причаш, већ певаш. Дароваћеш ме песмом кад у теби речи сазру.</a:t>
            </a:r>
            <a:endParaRPr lang="sr-Latn-RS" dirty="0"/>
          </a:p>
          <a:p>
            <a:pPr algn="just"/>
            <a:r>
              <a:rPr lang="sr-Cyrl-RS" dirty="0"/>
              <a:t> 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8705833" y="6340678"/>
            <a:ext cx="32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957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3979"/>
          <a:stretch/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6732" y="6401420"/>
            <a:ext cx="34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4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432164" y="262107"/>
            <a:ext cx="82391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       РАЗГОВОР </a:t>
            </a:r>
            <a:r>
              <a:rPr lang="sr-Cyrl-RS" sz="2000" b="1" dirty="0"/>
              <a:t>ЦРНЕ РОДЕ И СТАРОГ РИБАРА</a:t>
            </a:r>
            <a:endParaRPr lang="sr-Latn-RS" sz="2000" dirty="0"/>
          </a:p>
          <a:p>
            <a:pPr algn="just"/>
            <a:r>
              <a:rPr lang="sr-Cyrl-RS" b="1" dirty="0"/>
              <a:t>Стари рибар : (за себе)</a:t>
            </a:r>
            <a:r>
              <a:rPr lang="sr-Cyrl-RS" dirty="0"/>
              <a:t> Одморићу се у хладу ове старине, па да кренем на воду, чека ме Дунав. Лепа ли је ова црна рода загледана у небо.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Стари рибару, ти знаш да сам ја баш таква, а не нагарављена бела рода?</a:t>
            </a:r>
            <a:endParaRPr lang="sr-Latn-RS" dirty="0"/>
          </a:p>
          <a:p>
            <a:pPr algn="just"/>
            <a:r>
              <a:rPr lang="sr-Cyrl-RS" b="1" dirty="0"/>
              <a:t>Стари рибар : </a:t>
            </a:r>
            <a:r>
              <a:rPr lang="sr-Cyrl-RS" dirty="0"/>
              <a:t>Куд не бих знао, колико ли сам </a:t>
            </a:r>
            <a:r>
              <a:rPr lang="sr-Cyrl-RS" dirty="0" smtClean="0"/>
              <a:t>пута </a:t>
            </a:r>
            <a:r>
              <a:rPr lang="sr-Cyrl-RS" dirty="0"/>
              <a:t>искорачао рит идући у сусет Дунаву? Волим да се осамим и онда посматрам твоје рођаке, па и тебе, већ треће лето господње. Род смо по томе да волимо самоћу.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Обично ме осуђују и називају особењаком, а са тобом се лако разумем. Застани чешће кад кренеш ка Дунаву, радо ћу са тобом поделити своје парче рита и самоће.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340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2956"/>
          <a:stretch/>
        </p:blipFill>
        <p:spPr bwMode="auto">
          <a:xfrm>
            <a:off x="0" y="0"/>
            <a:ext cx="9144000" cy="684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3485" y="6340678"/>
            <a:ext cx="34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5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РАЗГОВОР </a:t>
            </a:r>
            <a:r>
              <a:rPr lang="sr-Cyrl-RS" sz="2000" b="1" dirty="0"/>
              <a:t>ЦРНЕ РОДЕ И МУЖЈАКА УСАМЉЕНИКА</a:t>
            </a:r>
            <a:endParaRPr lang="sr-Latn-RS" sz="2000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Колико чежње има у твојој песми... Ничија песма није тако дотакла моје биће.</a:t>
            </a:r>
            <a:endParaRPr lang="sr-Latn-RS" dirty="0"/>
          </a:p>
          <a:p>
            <a:pPr algn="just"/>
            <a:r>
              <a:rPr lang="sr-Cyrl-RS" b="1" dirty="0"/>
              <a:t>Мужјак : </a:t>
            </a:r>
            <a:r>
              <a:rPr lang="sr-Cyrl-RS" dirty="0"/>
              <a:t>Можда зато што сам у тебе, своју и усправну, гледао, док су се речи слагале у риме.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Младићу, немој ми рушити мир и крњити моје парче слободе.</a:t>
            </a:r>
            <a:endParaRPr lang="sr-Latn-RS" dirty="0"/>
          </a:p>
          <a:p>
            <a:pPr algn="just"/>
            <a:r>
              <a:rPr lang="sr-Cyrl-RS" b="1" dirty="0"/>
              <a:t>Мужјак : </a:t>
            </a:r>
            <a:r>
              <a:rPr lang="sr-Cyrl-RS" dirty="0"/>
              <a:t>Тај немир који сам ти донео, лековит је за душу, по мом се бићу већ раширио. Слобода добија свој смисао кад је са неким делиш.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 smtClean="0"/>
              <a:t>Треперим </a:t>
            </a:r>
            <a:r>
              <a:rPr lang="sr-Cyrl-RS" dirty="0"/>
              <a:t>и свуд по мом телу нове су боје. Шта ми се дешава?</a:t>
            </a:r>
            <a:endParaRPr lang="sr-Latn-RS" dirty="0"/>
          </a:p>
          <a:p>
            <a:pPr algn="just"/>
            <a:r>
              <a:rPr lang="sr-Cyrl-RS" b="1" dirty="0"/>
              <a:t>Мужјак : </a:t>
            </a:r>
            <a:r>
              <a:rPr lang="sr-Cyrl-RS" dirty="0"/>
              <a:t>Заљубљујеш се и доносиш радост и себи и мени.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6878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277" r="3404"/>
          <a:stretch/>
        </p:blipFill>
        <p:spPr bwMode="auto">
          <a:xfrm>
            <a:off x="1" y="19074"/>
            <a:ext cx="9143999" cy="683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88640"/>
            <a:ext cx="381642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/>
              <a:t>ПЕСМА  ЦРНЕ РОДЕ </a:t>
            </a:r>
            <a:endParaRPr lang="sr-Latn-RS" sz="2000" b="1" dirty="0"/>
          </a:p>
          <a:p>
            <a:pPr algn="just"/>
            <a:r>
              <a:rPr lang="sr-Cyrl-RS" b="1" dirty="0"/>
              <a:t>Песма Црне роде : </a:t>
            </a:r>
            <a:endParaRPr lang="sr-Latn-RS" dirty="0"/>
          </a:p>
          <a:p>
            <a:pPr algn="just"/>
            <a:r>
              <a:rPr lang="sr-Cyrl-RS" dirty="0"/>
              <a:t>Самоћа је тесна,</a:t>
            </a:r>
            <a:endParaRPr lang="sr-Latn-RS" dirty="0"/>
          </a:p>
          <a:p>
            <a:pPr algn="just"/>
            <a:r>
              <a:rPr lang="sr-Cyrl-RS" dirty="0"/>
              <a:t>Душа би да лети,</a:t>
            </a:r>
            <a:endParaRPr lang="sr-Latn-RS" dirty="0"/>
          </a:p>
          <a:p>
            <a:pPr algn="just"/>
            <a:r>
              <a:rPr lang="sr-Cyrl-RS" dirty="0"/>
              <a:t>Његова песма дозива је.</a:t>
            </a:r>
            <a:endParaRPr lang="sr-Latn-RS" dirty="0"/>
          </a:p>
          <a:p>
            <a:pPr algn="just"/>
            <a:r>
              <a:rPr lang="sr-Cyrl-RS" dirty="0"/>
              <a:t> </a:t>
            </a:r>
            <a:endParaRPr lang="sr-Latn-RS" dirty="0"/>
          </a:p>
          <a:p>
            <a:pPr algn="just"/>
            <a:r>
              <a:rPr lang="sr-Cyrl-RS" dirty="0"/>
              <a:t>Хоћу ли бити слободна,</a:t>
            </a:r>
            <a:endParaRPr lang="sr-Latn-RS" dirty="0"/>
          </a:p>
          <a:p>
            <a:pPr algn="just"/>
            <a:r>
              <a:rPr lang="sr-Cyrl-RS" dirty="0"/>
              <a:t>Ако себе поделиим са њим?</a:t>
            </a:r>
            <a:endParaRPr lang="sr-Latn-RS" dirty="0"/>
          </a:p>
          <a:p>
            <a:pPr algn="just"/>
            <a:r>
              <a:rPr lang="sr-Cyrl-RS" dirty="0"/>
              <a:t>Хоћу ли умети да трајем у двоје?</a:t>
            </a:r>
            <a:endParaRPr lang="sr-Latn-RS" dirty="0"/>
          </a:p>
          <a:p>
            <a:pPr algn="just"/>
            <a:r>
              <a:rPr lang="sr-Cyrl-RS" dirty="0"/>
              <a:t> </a:t>
            </a:r>
            <a:endParaRPr lang="sr-Latn-RS" dirty="0"/>
          </a:p>
          <a:p>
            <a:pPr algn="just"/>
            <a:r>
              <a:rPr lang="sr-Cyrl-RS" dirty="0"/>
              <a:t>Питам се, а чезнем за његовом песмом.</a:t>
            </a:r>
            <a:endParaRPr lang="sr-Latn-RS" dirty="0"/>
          </a:p>
          <a:p>
            <a:pPr algn="just"/>
            <a:r>
              <a:rPr lang="sr-Cyrl-RS" dirty="0"/>
              <a:t>Душа је инструмент на ком ју је засвирао.</a:t>
            </a:r>
            <a:endParaRPr lang="sr-Latn-RS" dirty="0"/>
          </a:p>
          <a:p>
            <a:pPr algn="just"/>
            <a:r>
              <a:rPr lang="sr-Cyrl-RS" dirty="0"/>
              <a:t>Песмом смо се дотакли и препознали.</a:t>
            </a:r>
            <a:endParaRPr lang="sr-Latn-RS" dirty="0"/>
          </a:p>
          <a:p>
            <a:pPr algn="just"/>
            <a:r>
              <a:rPr lang="sr-Cyrl-RS" dirty="0"/>
              <a:t> </a:t>
            </a:r>
            <a:endParaRPr lang="sr-Latn-RS" dirty="0"/>
          </a:p>
          <a:p>
            <a:pPr algn="just"/>
            <a:r>
              <a:rPr lang="sr-Cyrl-RS" dirty="0"/>
              <a:t>Стигао је из даљине да ме научи,</a:t>
            </a:r>
            <a:endParaRPr lang="sr-Latn-RS" dirty="0"/>
          </a:p>
          <a:p>
            <a:pPr algn="just"/>
            <a:r>
              <a:rPr lang="sr-Cyrl-RS" dirty="0"/>
              <a:t>Лепше је вековати скупа,</a:t>
            </a:r>
            <a:endParaRPr lang="sr-Latn-RS" dirty="0"/>
          </a:p>
          <a:p>
            <a:pPr algn="just"/>
            <a:r>
              <a:rPr lang="sr-Cyrl-RS" dirty="0"/>
              <a:t>Трајати кроз љубав.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628056" y="6335974"/>
            <a:ext cx="28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6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734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282" r="30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3175" y="6326677"/>
            <a:ext cx="42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304476" y="260648"/>
            <a:ext cx="85350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                    РАЗГОВОР </a:t>
            </a:r>
            <a:r>
              <a:rPr lang="sr-Cyrl-RS" sz="2000" b="1" dirty="0"/>
              <a:t>ЦРНЕ РОДЕ И ХРАСТА</a:t>
            </a:r>
            <a:endParaRPr lang="sr-Latn-RS" sz="2000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Даровао сам ти дом, за уздарје добих песму. Знам коме твоје речи хитају, али се снага твоје </a:t>
            </a:r>
            <a:r>
              <a:rPr lang="sr-Cyrl-RS" dirty="0" smtClean="0"/>
              <a:t>љубави прелива и на мене.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Пријатељу, мењам се, </a:t>
            </a:r>
            <a:r>
              <a:rPr lang="sr-Cyrl-RS" dirty="0" smtClean="0"/>
              <a:t>све што </a:t>
            </a:r>
            <a:r>
              <a:rPr lang="sr-Cyrl-RS" dirty="0"/>
              <a:t>се само </a:t>
            </a:r>
            <a:r>
              <a:rPr lang="sr-Cyrl-RS" dirty="0" smtClean="0"/>
              <a:t>наслућивало као </a:t>
            </a:r>
            <a:r>
              <a:rPr lang="sr-Cyrl-RS" dirty="0"/>
              <a:t>боја на мом телу, сада је добило пуноћу и сјај.</a:t>
            </a:r>
            <a:endParaRPr lang="sr-Latn-RS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Ти видиш тело које блиста, а ја осећам да су се и у твоју душу населиле боје и сад оне певају из тебе. Лако је препознати суђеног. Њега не видиш очима, већ срцем.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9545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4359"/>
          <a:stretch/>
        </p:blipFill>
        <p:spPr bwMode="auto">
          <a:xfrm>
            <a:off x="-1" y="0"/>
            <a:ext cx="92103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84090" y="6312822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8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356704" y="188640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b="1" dirty="0" smtClean="0"/>
              <a:t>                                             БРАК </a:t>
            </a:r>
            <a:r>
              <a:rPr lang="sr-Cyrl-RS" sz="2000" b="1" dirty="0"/>
              <a:t>ЦРНИХ РОДА</a:t>
            </a:r>
            <a:endParaRPr lang="sr-Latn-RS" sz="2000" dirty="0"/>
          </a:p>
          <a:p>
            <a:pPr algn="just"/>
            <a:r>
              <a:rPr lang="sr-Cyrl-RS" b="1" dirty="0"/>
              <a:t>Мужјак : </a:t>
            </a:r>
            <a:r>
              <a:rPr lang="sr-Cyrl-RS" dirty="0"/>
              <a:t>Храст нам је понудио заједнички дом, а ја ти нудим да летим уз твоје крило и да не допустим да боје нестану са твога перја.</a:t>
            </a:r>
            <a:endParaRPr lang="sr-Latn-RS" dirty="0"/>
          </a:p>
          <a:p>
            <a:pPr algn="just"/>
            <a:r>
              <a:rPr lang="sr-Cyrl-RS" b="1" dirty="0"/>
              <a:t>Црна рода : </a:t>
            </a:r>
            <a:r>
              <a:rPr lang="sr-Cyrl-RS" dirty="0"/>
              <a:t>Дарујем ти песму и свој кутак у равници</a:t>
            </a:r>
            <a:r>
              <a:rPr lang="sr-Cyrl-RS" dirty="0" smtClean="0"/>
              <a:t>. Докле </a:t>
            </a:r>
            <a:r>
              <a:rPr lang="sr-Cyrl-RS" dirty="0"/>
              <a:t>год у мени буде песме због твоје близине, летећу уз твоје крило.</a:t>
            </a:r>
            <a:endParaRPr lang="sr-Latn-RS" dirty="0"/>
          </a:p>
          <a:p>
            <a:pPr algn="just"/>
            <a:r>
              <a:rPr lang="sr-Cyrl-RS" b="1" dirty="0"/>
              <a:t>Храст : </a:t>
            </a:r>
            <a:r>
              <a:rPr lang="sr-Cyrl-RS" dirty="0"/>
              <a:t>Данас сам сведок да се суђени пронађу лако. Моје старо корење пева и шаље радост по целом риту, радују се са вама и Дунав и Стари рибар. Бићу дом и вашој деци.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48153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78</TotalTime>
  <Words>1235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„Бајка о црној роди која је у Ковиљском риту нашла дом“ </vt:lpstr>
      <vt:lpstr>    РАЗГОВОР ДУНАВА И ЦРНЕ РОДЕ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Бајковити свет рита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„Бајка о црној роди која је у Ковиљском риту нашла дом“</dc:title>
  <dc:creator>Ivana Pavlica</dc:creator>
  <cp:lastModifiedBy>Ivana Pavlica</cp:lastModifiedBy>
  <cp:revision>8</cp:revision>
  <dcterms:created xsi:type="dcterms:W3CDTF">2022-01-19T07:42:41Z</dcterms:created>
  <dcterms:modified xsi:type="dcterms:W3CDTF">2022-01-19T09:01:02Z</dcterms:modified>
</cp:coreProperties>
</file>